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75" r:id="rId6"/>
    <p:sldId id="266" r:id="rId7"/>
    <p:sldId id="267" r:id="rId8"/>
    <p:sldId id="274" r:id="rId9"/>
    <p:sldId id="272" r:id="rId10"/>
    <p:sldId id="264" r:id="rId11"/>
    <p:sldId id="269" r:id="rId12"/>
    <p:sldId id="270" r:id="rId13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10.png>
</file>

<file path=ppt/media/image11.png>
</file>

<file path=ppt/media/image12.png>
</file>

<file path=ppt/media/image13.jpeg>
</file>

<file path=ppt/media/image14.gif>
</file>

<file path=ppt/media/image15.gif>
</file>

<file path=ppt/media/image16.png>
</file>

<file path=ppt/media/image17.svg>
</file>

<file path=ppt/media/image2.gif>
</file>

<file path=ppt/media/image3.gif>
</file>

<file path=ppt/media/image4.gif>
</file>

<file path=ppt/media/image5.png>
</file>

<file path=ppt/media/image6.gif>
</file>

<file path=ppt/media/image6.png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4B3636-DF93-6BC7-2495-68534BE26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A5585E22-D517-CB17-48B4-0F9EF3F83A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E6AA581D-2CB9-ACB0-1AB5-CAB0E3220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2627AA93-A5D7-3C1F-10AB-28BD02C98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97C96394-E7DE-E2D7-C9AC-5E30A2D6C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80376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3FD2A4-FD34-C187-36B4-3359886D2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BEABE5CA-29BE-6A2D-F51E-405B07F6F9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03C8B292-6A20-2F86-2AB2-8BB07C6F1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88CB9F4C-D335-97CF-93CA-B96EED6C6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6A9E72FA-39E8-51A5-43AF-AE337ED42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37705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CCF88E11-4224-5054-7694-DD2F9694CD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0EC343FE-ACF3-8E11-41F7-3E24E1AE3A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E66AC5D2-3CC2-EF5F-98BD-38BE900CE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D4E3A91E-79F0-60E2-AAF4-FE870F961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C106127-D85C-0E5F-AAAA-3C9513CBA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77734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9C691F-0573-417D-EFF2-14D5C1F99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C68B3D2-8938-905F-22A3-F82CE76CC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749D2BD-C8F2-2CB3-74EF-544E9E4D9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567B502-7DDE-1534-412D-1D4CA01C6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27632FC-42F4-D4CC-EAE1-8A71C8015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15473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3F2E4D-D326-060A-5BC1-D103E5AFA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9669A608-3533-7FD8-3A8C-268A9C8AA5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AFB1EA4D-5AD6-EC9F-8FA9-C7A06937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9088CDC5-8C15-C3B8-A575-C9E4AF732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DBBC1FD8-5AD0-A631-69A7-3CB629200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51169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4EA3-1D6F-2731-63CD-BBB66D1C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8ECDE80-BF9B-054F-0717-B8195C64B2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5C3C9AA5-7CF9-AD84-1328-3B4F69DD86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AB88B802-C79B-B540-D4B8-46B43E714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F48D6F87-628D-8A71-47D6-AC1540AA7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49B58A68-D159-B2E5-CEB1-37953174F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47770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8A9F00-0CC1-42DB-19F1-A7F412B4C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3F04E315-D52F-022A-8C88-161DB4D2B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DF9EF1EE-8C77-EF7B-92AA-A2BD42DCF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27057A30-7BE7-307F-E605-1EBB3465C1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A35FA20E-A94F-E44F-A4C8-2EF5D0D363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38426E13-DA53-830D-873A-6C6DFAA7E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92801414-6FC6-01F5-D199-928332A4B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95834E25-72B4-7DB5-FBD7-CA273318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98261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A61D2F-2733-105B-634B-6E9BB8133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1FD905BB-55AE-EED6-86F9-C6A39EC59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A740D7A1-9207-2E24-51E6-BDDDC2D55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E9DB7F79-1A91-6017-4AD0-092A7F055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72753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B5AB9053-657A-5BF2-5AAF-E1D68C449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53573D0C-AE4F-7EBD-596B-8139E4325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476EA48F-B3B8-98D1-5122-990CF72A8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41507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3E399D-427B-0A09-5BFF-7ACC81EFD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4EB3934-7211-DD23-B586-1653D63358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BF6A09E9-4908-BB77-D93D-8B1B2E94D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0EC57734-4ECE-A570-F3FE-32DB3EC4A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575A029D-9E3E-C4FB-C962-BE3736A0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84E10AE8-CDB4-CFA5-214D-3BC01FC4A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1553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EC7D6A-5915-CE09-9164-2ACFF0788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1E0C65AB-D8FB-F0A2-903B-53163A0A23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7E6BE04F-1EE0-6B69-E444-1E94947CF5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C70C6C1D-EED3-E374-D79A-F9AE929AF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3F3DB2B5-67F8-A3D2-CE3B-E345A168B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FC8F94BB-3D0E-68EA-0CE7-43AC1D656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3398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66115BB1-55C0-AB8B-4C76-7EDC4B62F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713D62B3-A995-BD91-C6C7-CA621D68B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CC1E23E9-C83F-E9A8-81B3-A0BD4F82C4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E66D1682-CBAB-8B84-2CE4-07F20F6AC1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ED0604B3-A91D-CE2A-E721-6119F4108E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36897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1491A1-135F-A9EC-E951-C89D7409A5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60338"/>
            <a:ext cx="9144000" cy="1252537"/>
          </a:xfrm>
        </p:spPr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DC81D84A-91FC-5C09-071D-47362F67BF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a-DK" dirty="0"/>
          </a:p>
        </p:txBody>
      </p:sp>
      <p:pic>
        <p:nvPicPr>
          <p:cNvPr id="9" name="Billede 8">
            <a:extLst>
              <a:ext uri="{FF2B5EF4-FFF2-40B4-BE49-F238E27FC236}">
                <a16:creationId xmlns:a16="http://schemas.microsoft.com/office/drawing/2014/main" id="{F294A5A4-F989-D4D2-E625-431B30DB5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7411" y="1291541"/>
            <a:ext cx="6678614" cy="2732160"/>
          </a:xfrm>
          <a:prstGeom prst="rect">
            <a:avLst/>
          </a:prstGeom>
        </p:spPr>
      </p:pic>
      <p:pic>
        <p:nvPicPr>
          <p:cNvPr id="4" name="Billede 3" descr="Et billede, der indeholder diagram, tekst, linje/række, Kurve&#10;&#10;Automatisk genereret beskrivelse">
            <a:extLst>
              <a:ext uri="{FF2B5EF4-FFF2-40B4-BE49-F238E27FC236}">
                <a16:creationId xmlns:a16="http://schemas.microsoft.com/office/drawing/2014/main" id="{473C142C-685A-CF45-4281-AE0C03E3AF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7869" y="4200379"/>
            <a:ext cx="6748156" cy="2760609"/>
          </a:xfrm>
          <a:prstGeom prst="rect">
            <a:avLst/>
          </a:prstGeom>
        </p:spPr>
      </p:pic>
      <p:pic>
        <p:nvPicPr>
          <p:cNvPr id="6" name="Billede 5" descr="Et billede, der indeholder tekst, ur&#10;&#10;Automatisk genereret beskrivelse">
            <a:extLst>
              <a:ext uri="{FF2B5EF4-FFF2-40B4-BE49-F238E27FC236}">
                <a16:creationId xmlns:a16="http://schemas.microsoft.com/office/drawing/2014/main" id="{368C99B5-1136-116E-54F1-32290ACF7A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8078" y="3754885"/>
            <a:ext cx="3651596" cy="3651596"/>
          </a:xfrm>
          <a:prstGeom prst="rect">
            <a:avLst/>
          </a:prstGeom>
        </p:spPr>
      </p:pic>
      <p:pic>
        <p:nvPicPr>
          <p:cNvPr id="7" name="Billede 6" descr="Et billede, der indeholder diagram, tekst, linje/række, Kurve&#10;&#10;Automatisk genereret beskrivelse">
            <a:extLst>
              <a:ext uri="{FF2B5EF4-FFF2-40B4-BE49-F238E27FC236}">
                <a16:creationId xmlns:a16="http://schemas.microsoft.com/office/drawing/2014/main" id="{6E2D3DAE-C422-8C5F-0CE8-1302D697B3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551" y="1326668"/>
            <a:ext cx="6111982" cy="2500357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A1491FA8-692E-7891-BB45-635EAB94ECEB}"/>
              </a:ext>
            </a:extLst>
          </p:cNvPr>
          <p:cNvSpPr txBox="1"/>
          <p:nvPr/>
        </p:nvSpPr>
        <p:spPr>
          <a:xfrm>
            <a:off x="2821895" y="3979872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PSO</a:t>
            </a:r>
          </a:p>
        </p:txBody>
      </p:sp>
      <p:sp>
        <p:nvSpPr>
          <p:cNvPr id="10" name="Tekstfelt 9">
            <a:extLst>
              <a:ext uri="{FF2B5EF4-FFF2-40B4-BE49-F238E27FC236}">
                <a16:creationId xmlns:a16="http://schemas.microsoft.com/office/drawing/2014/main" id="{86E7CCAC-FFB1-7204-2DB5-3E5517366B19}"/>
              </a:ext>
            </a:extLst>
          </p:cNvPr>
          <p:cNvSpPr txBox="1"/>
          <p:nvPr/>
        </p:nvSpPr>
        <p:spPr>
          <a:xfrm>
            <a:off x="8473797" y="4180009"/>
            <a:ext cx="1665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Bassin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Hopping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22E581C5-C5A4-254B-980C-1B5A1A67921A}"/>
              </a:ext>
            </a:extLst>
          </p:cNvPr>
          <p:cNvSpPr txBox="1"/>
          <p:nvPr/>
        </p:nvSpPr>
        <p:spPr>
          <a:xfrm>
            <a:off x="8634593" y="114200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Line-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kstfelt 11">
            <a:extLst>
              <a:ext uri="{FF2B5EF4-FFF2-40B4-BE49-F238E27FC236}">
                <a16:creationId xmlns:a16="http://schemas.microsoft.com/office/drawing/2014/main" id="{3CD35D73-B07C-23C1-EEFA-05608C2FCAA4}"/>
              </a:ext>
            </a:extLst>
          </p:cNvPr>
          <p:cNvSpPr txBox="1"/>
          <p:nvPr/>
        </p:nvSpPr>
        <p:spPr>
          <a:xfrm>
            <a:off x="2248982" y="1177165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Metropolis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Monte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carlo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01114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E136E0-6110-C67C-AAA1-8D0467F82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ladsholder til indhold 3">
            <a:extLst>
              <a:ext uri="{FF2B5EF4-FFF2-40B4-BE49-F238E27FC236}">
                <a16:creationId xmlns:a16="http://schemas.microsoft.com/office/drawing/2014/main" id="{136C06E5-48FB-EEE6-EA11-0F2884285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2842986"/>
            <a:ext cx="12192000" cy="3810000"/>
          </a:xfrm>
          <a:prstGeom prst="rect">
            <a:avLst/>
          </a:prstGeom>
        </p:spPr>
      </p:pic>
      <p:sp>
        <p:nvSpPr>
          <p:cNvPr id="5" name="Tekstfelt 4">
            <a:extLst>
              <a:ext uri="{FF2B5EF4-FFF2-40B4-BE49-F238E27FC236}">
                <a16:creationId xmlns:a16="http://schemas.microsoft.com/office/drawing/2014/main" id="{B79ED6CC-C982-997D-48D0-A6918D663270}"/>
              </a:ext>
            </a:extLst>
          </p:cNvPr>
          <p:cNvSpPr txBox="1"/>
          <p:nvPr/>
        </p:nvSpPr>
        <p:spPr>
          <a:xfrm>
            <a:off x="506186" y="1444907"/>
            <a:ext cx="870302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up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relaxed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atoms 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Heat up  Cool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down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(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slowly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Hopefully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end up in more stable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structure</a:t>
            </a:r>
            <a:endParaRPr lang="da-DK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257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ladsholder til indhold 3">
            <a:extLst>
              <a:ext uri="{FF2B5EF4-FFF2-40B4-BE49-F238E27FC236}">
                <a16:creationId xmlns:a16="http://schemas.microsoft.com/office/drawing/2014/main" id="{25CD9FD3-33B7-0D98-288F-7AE0729212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3509" y="0"/>
            <a:ext cx="10664981" cy="3332806"/>
          </a:xfrm>
          <a:prstGeom prst="rect">
            <a:avLst/>
          </a:prstGeom>
        </p:spPr>
      </p:pic>
      <p:pic>
        <p:nvPicPr>
          <p:cNvPr id="8" name="Billede 7" descr="Et billede, der indeholder diagram, linje/række, tekst&#10;&#10;Automatisk genereret beskrivelse">
            <a:extLst>
              <a:ext uri="{FF2B5EF4-FFF2-40B4-BE49-F238E27FC236}">
                <a16:creationId xmlns:a16="http://schemas.microsoft.com/office/drawing/2014/main" id="{F2A757CC-DA38-8699-EE2D-31EE945D7E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09" y="3429000"/>
            <a:ext cx="10664982" cy="333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911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6D9C85A8-648A-1CD6-B69C-EC465395A9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81200" y="2058339"/>
            <a:ext cx="8229600" cy="3657600"/>
          </a:xfr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5581CFE8-7391-2E70-CA7F-50801D18FFEA}"/>
              </a:ext>
            </a:extLst>
          </p:cNvPr>
          <p:cNvSpPr txBox="1">
            <a:spLocks/>
          </p:cNvSpPr>
          <p:nvPr/>
        </p:nvSpPr>
        <p:spPr>
          <a:xfrm>
            <a:off x="838200" y="19310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BB70A9FA-559C-DAD8-29E4-AB8F4D164BF1}"/>
              </a:ext>
            </a:extLst>
          </p:cNvPr>
          <p:cNvSpPr txBox="1"/>
          <p:nvPr/>
        </p:nvSpPr>
        <p:spPr>
          <a:xfrm>
            <a:off x="838200" y="1689007"/>
            <a:ext cx="3214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Finite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simulation time</a:t>
            </a:r>
          </a:p>
        </p:txBody>
      </p:sp>
    </p:spTree>
    <p:extLst>
      <p:ext uri="{BB962C8B-B14F-4D97-AF65-F5344CB8AC3E}">
        <p14:creationId xmlns:p14="http://schemas.microsoft.com/office/powerpoint/2010/main" val="1947555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1FB62D-EADD-87DA-A964-47D6CC422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1E70CA8-15DE-D0C8-23B8-876A3660E5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Goal: Understand typical optimization problems &amp; usages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on finding lowest energy structures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 for solving optimization problems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 their workings &amp; limitations</a:t>
            </a:r>
          </a:p>
        </p:txBody>
      </p:sp>
    </p:spTree>
    <p:extLst>
      <p:ext uri="{BB962C8B-B14F-4D97-AF65-F5344CB8AC3E}">
        <p14:creationId xmlns:p14="http://schemas.microsoft.com/office/powerpoint/2010/main" val="51557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33BFB8-87CD-B29B-35E1-B14D57FE0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problem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8F74E63-320F-FAFA-8E59-D17310873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85634" cy="4351338"/>
          </a:xfrm>
        </p:spPr>
        <p:txBody>
          <a:bodyPr>
            <a:normAutofit/>
          </a:bodyPr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solution 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Minimizing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some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loss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in terms of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some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paramters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Hard problem 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Few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cases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analytic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gradient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descent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of gradient</a:t>
            </a:r>
          </a:p>
          <a:p>
            <a:pPr lvl="2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Stuck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space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Gradient Descent - Gradient descent - Product Manager's Artificial  Intelligence Learning Library">
            <a:extLst>
              <a:ext uri="{FF2B5EF4-FFF2-40B4-BE49-F238E27FC236}">
                <a16:creationId xmlns:a16="http://schemas.microsoft.com/office/drawing/2014/main" id="{9DA09728-BC75-C138-9E33-154C56021B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0746" y="2788466"/>
            <a:ext cx="4946285" cy="2766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8278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1CBB34-B7BB-FA42-4CB3-B1AF33591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da-DK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Pladsholder til indhold 2">
                <a:extLst>
                  <a:ext uri="{FF2B5EF4-FFF2-40B4-BE49-F238E27FC236}">
                    <a16:creationId xmlns:a16="http://schemas.microsoft.com/office/drawing/2014/main" id="{7328A2C2-16FB-94BE-0B50-32B29CFEAC4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Collection of atoms in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LennardJones</a:t>
                </a:r>
                <a:endParaRPr lang="da-DK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First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method</a:t>
                </a:r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Metropolis</a:t>
                </a:r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Montecarlo</a:t>
                </a:r>
                <a:endParaRPr lang="da-DK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da-DK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𝑅𝑁𝐷</m:t>
                    </m:r>
                    <m:r>
                      <a:rPr lang="da-DK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&lt;</m:t>
                    </m:r>
                    <m:r>
                      <m:rPr>
                        <m:sty m:val="p"/>
                      </m:rPr>
                      <a:rPr lang="da-DK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min</m:t>
                    </m:r>
                    <m:d>
                      <m:dPr>
                        <m:ctrlPr>
                          <a:rPr lang="da-DK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da-DK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1, </m:t>
                        </m:r>
                        <m:f>
                          <m:fPr>
                            <m:ctrlPr>
                              <a:rPr lang="da-DK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𝑝</m:t>
                            </m:r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da-DK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da-DK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da-DK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num>
                          <m:den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𝑝</m:t>
                            </m:r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den>
                        </m:f>
                      </m:e>
                    </m:d>
                    <m:r>
                      <a:rPr lang="da-DK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⁡</m:t>
                    </m:r>
                  </m:oMath>
                </a14:m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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Boltzmann</a:t>
                </a:r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statistics</a:t>
                </a:r>
                <a:endParaRPr lang="da-DK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/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Temperature</a:t>
                </a:r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dependent</a:t>
                </a:r>
              </a:p>
              <a:p>
                <a:pPr lvl="1"/>
                <a:endParaRPr lang="da-DK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Pladsholder til indhold 2">
                <a:extLst>
                  <a:ext uri="{FF2B5EF4-FFF2-40B4-BE49-F238E27FC236}">
                    <a16:creationId xmlns:a16="http://schemas.microsoft.com/office/drawing/2014/main" id="{7328A2C2-16FB-94BE-0B50-32B29CFEAC4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Billede 5" descr="Et billede, der indeholder tekst, skærmbillede, Kurve, linje/række&#10;&#10;Automatisk genereret beskrivelse">
            <a:extLst>
              <a:ext uri="{FF2B5EF4-FFF2-40B4-BE49-F238E27FC236}">
                <a16:creationId xmlns:a16="http://schemas.microsoft.com/office/drawing/2014/main" id="{8DFDA23A-E0F6-8A54-B4D2-51113BFF6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3281" y="4124639"/>
            <a:ext cx="5062396" cy="2531198"/>
          </a:xfrm>
          <a:prstGeom prst="rect">
            <a:avLst/>
          </a:prstGeom>
        </p:spPr>
      </p:pic>
      <p:pic>
        <p:nvPicPr>
          <p:cNvPr id="8" name="Billede 7" descr="Et billede, der indeholder tekst, skærmbillede, Kurve, linje/række&#10;&#10;Automatisk genereret beskrivelse">
            <a:extLst>
              <a:ext uri="{FF2B5EF4-FFF2-40B4-BE49-F238E27FC236}">
                <a16:creationId xmlns:a16="http://schemas.microsoft.com/office/drawing/2014/main" id="{F447AA24-D8D3-F5D6-F444-D74C7F8D3F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928" y="4185015"/>
            <a:ext cx="4820892" cy="2410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40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F50315D-1211-B70B-E6FE-1A8E79F98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little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slow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better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Adjustable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temperature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Proposal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E031BD6-E601-76EC-E357-8BE4536ED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da-DK" dirty="0"/>
          </a:p>
        </p:txBody>
      </p:sp>
      <p:pic>
        <p:nvPicPr>
          <p:cNvPr id="6" name="Billede 5" descr="Et billede, der indeholder diagram, tekst, linje/række, Kurve&#10;&#10;Automatisk genereret beskrivelse">
            <a:extLst>
              <a:ext uri="{FF2B5EF4-FFF2-40B4-BE49-F238E27FC236}">
                <a16:creationId xmlns:a16="http://schemas.microsoft.com/office/drawing/2014/main" id="{5B205985-3B3F-4B17-AE90-A27652AB6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2201" y="4400210"/>
            <a:ext cx="5636210" cy="2305723"/>
          </a:xfrm>
          <a:prstGeom prst="rect">
            <a:avLst/>
          </a:prstGeom>
        </p:spPr>
      </p:pic>
      <p:pic>
        <p:nvPicPr>
          <p:cNvPr id="8" name="Billede 7" descr="Et billede, der indeholder diagram, tekst, linje/række, Kurve&#10;&#10;Automatisk genereret beskrivelse">
            <a:extLst>
              <a:ext uri="{FF2B5EF4-FFF2-40B4-BE49-F238E27FC236}">
                <a16:creationId xmlns:a16="http://schemas.microsoft.com/office/drawing/2014/main" id="{AFB4EBFC-BF87-C2B3-D3D9-25F64D66E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2201" y="1650272"/>
            <a:ext cx="5636212" cy="2305723"/>
          </a:xfrm>
          <a:prstGeom prst="rect">
            <a:avLst/>
          </a:prstGeom>
        </p:spPr>
      </p:pic>
      <p:sp>
        <p:nvSpPr>
          <p:cNvPr id="9" name="Tekstfelt 8">
            <a:extLst>
              <a:ext uri="{FF2B5EF4-FFF2-40B4-BE49-F238E27FC236}">
                <a16:creationId xmlns:a16="http://schemas.microsoft.com/office/drawing/2014/main" id="{AC1EF2A6-19C6-0478-D4E0-748E37F91304}"/>
              </a:ext>
            </a:extLst>
          </p:cNvPr>
          <p:cNvSpPr txBox="1"/>
          <p:nvPr/>
        </p:nvSpPr>
        <p:spPr>
          <a:xfrm>
            <a:off x="7427112" y="1419651"/>
            <a:ext cx="2026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(Low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Temperature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1FC21C01-4609-5581-7ACD-ECA349E4DD9B}"/>
              </a:ext>
            </a:extLst>
          </p:cNvPr>
          <p:cNvSpPr txBox="1"/>
          <p:nvPr/>
        </p:nvSpPr>
        <p:spPr>
          <a:xfrm>
            <a:off x="7427112" y="4186616"/>
            <a:ext cx="6097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(High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Temperature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86005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2C1B97-908B-2B5B-5FED-75A2299FE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0EA5CB9C-07BE-35EF-2368-030795FA8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Gradient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based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Line-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Stuck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Solution: Bassin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Hopping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Random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Billede 3">
            <a:extLst>
              <a:ext uri="{FF2B5EF4-FFF2-40B4-BE49-F238E27FC236}">
                <a16:creationId xmlns:a16="http://schemas.microsoft.com/office/drawing/2014/main" id="{CDA16EC1-F41B-6FB1-C217-7150ADBA8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5567" y="1289643"/>
            <a:ext cx="6334470" cy="2591373"/>
          </a:xfrm>
          <a:prstGeom prst="rect">
            <a:avLst/>
          </a:prstGeom>
        </p:spPr>
      </p:pic>
      <p:pic>
        <p:nvPicPr>
          <p:cNvPr id="7" name="Billede 6" descr="Et billede, der indeholder diagram, tekst, linje/række, Kurve&#10;&#10;Automatisk genereret beskrivelse">
            <a:extLst>
              <a:ext uri="{FF2B5EF4-FFF2-40B4-BE49-F238E27FC236}">
                <a16:creationId xmlns:a16="http://schemas.microsoft.com/office/drawing/2014/main" id="{72F9F293-2031-D9CF-692C-091340D89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8724" y="4203674"/>
            <a:ext cx="6748156" cy="2760609"/>
          </a:xfrm>
          <a:prstGeom prst="rect">
            <a:avLst/>
          </a:prstGeom>
        </p:spPr>
      </p:pic>
      <p:sp>
        <p:nvSpPr>
          <p:cNvPr id="5" name="Tekstfelt 4">
            <a:extLst>
              <a:ext uri="{FF2B5EF4-FFF2-40B4-BE49-F238E27FC236}">
                <a16:creationId xmlns:a16="http://schemas.microsoft.com/office/drawing/2014/main" id="{E6B7263B-D6CF-34C5-A6D3-8D90E934AB5C}"/>
              </a:ext>
            </a:extLst>
          </p:cNvPr>
          <p:cNvSpPr txBox="1"/>
          <p:nvPr/>
        </p:nvSpPr>
        <p:spPr>
          <a:xfrm>
            <a:off x="8384445" y="1104977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(Line-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6" name="Tekstfelt 5">
            <a:extLst>
              <a:ext uri="{FF2B5EF4-FFF2-40B4-BE49-F238E27FC236}">
                <a16:creationId xmlns:a16="http://schemas.microsoft.com/office/drawing/2014/main" id="{29762A9C-360C-92D0-2296-6A2910ADD071}"/>
              </a:ext>
            </a:extLst>
          </p:cNvPr>
          <p:cNvSpPr txBox="1"/>
          <p:nvPr/>
        </p:nvSpPr>
        <p:spPr>
          <a:xfrm>
            <a:off x="8356966" y="4188052"/>
            <a:ext cx="1819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(Bassin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Hopping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14580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C255C7-E845-26A7-0C38-D9762E96B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1776"/>
            <a:ext cx="10515600" cy="1325563"/>
          </a:xfrm>
        </p:spPr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16 – PSO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08FCD85-0B0E-90F1-746B-1D9956309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Particle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Swarm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Each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particle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Atomic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configuration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Update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particle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positions and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velocities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:</a:t>
            </a:r>
          </a:p>
          <a:p>
            <a:pPr marL="0" indent="0">
              <a:buNone/>
            </a:pP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3E67DA2D-BF09-74EC-972F-EBAFF2DBE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500" y="2570041"/>
            <a:ext cx="4381500" cy="4391025"/>
          </a:xfrm>
          <a:prstGeom prst="rect">
            <a:avLst/>
          </a:prstGeom>
        </p:spPr>
      </p:pic>
      <p:pic>
        <p:nvPicPr>
          <p:cNvPr id="9" name="Billede 8">
            <a:extLst>
              <a:ext uri="{FF2B5EF4-FFF2-40B4-BE49-F238E27FC236}">
                <a16:creationId xmlns:a16="http://schemas.microsoft.com/office/drawing/2014/main" id="{F1C5D042-8A5B-D1E6-EBFD-81A7361DC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1984" y="3354145"/>
            <a:ext cx="2977029" cy="460217"/>
          </a:xfrm>
          <a:prstGeom prst="rect">
            <a:avLst/>
          </a:prstGeom>
        </p:spPr>
      </p:pic>
      <p:pic>
        <p:nvPicPr>
          <p:cNvPr id="11" name="Billede 10">
            <a:extLst>
              <a:ext uri="{FF2B5EF4-FFF2-40B4-BE49-F238E27FC236}">
                <a16:creationId xmlns:a16="http://schemas.microsoft.com/office/drawing/2014/main" id="{24D56DA0-AE3F-3965-DEC8-F20DED2995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221" y="4001294"/>
            <a:ext cx="7552279" cy="460217"/>
          </a:xfrm>
          <a:prstGeom prst="rect">
            <a:avLst/>
          </a:prstGeom>
        </p:spPr>
      </p:pic>
      <p:pic>
        <p:nvPicPr>
          <p:cNvPr id="13" name="Billede 12">
            <a:extLst>
              <a:ext uri="{FF2B5EF4-FFF2-40B4-BE49-F238E27FC236}">
                <a16:creationId xmlns:a16="http://schemas.microsoft.com/office/drawing/2014/main" id="{573A4D28-8BA4-E329-C310-E1719E0F86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6172" y="179039"/>
            <a:ext cx="2102949" cy="2864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16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081E7EF-A20D-8BF7-9106-8DA64FFF8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 dirty="0"/>
          </a:p>
        </p:txBody>
      </p:sp>
      <p:pic>
        <p:nvPicPr>
          <p:cNvPr id="4" name="Billede 3" descr="Et billede, der indeholder tekst, ur&#10;&#10;Automatisk genereret beskrivelse">
            <a:extLst>
              <a:ext uri="{FF2B5EF4-FFF2-40B4-BE49-F238E27FC236}">
                <a16:creationId xmlns:a16="http://schemas.microsoft.com/office/drawing/2014/main" id="{883C8E7B-7831-4251-A09F-6D77470A7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75" y="1825625"/>
            <a:ext cx="4286250" cy="4286250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2AB13060-03D6-FE47-8380-A7F882AA3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16 – PSO</a:t>
            </a:r>
          </a:p>
        </p:txBody>
      </p:sp>
    </p:spTree>
    <p:extLst>
      <p:ext uri="{BB962C8B-B14F-4D97-AF65-F5344CB8AC3E}">
        <p14:creationId xmlns:p14="http://schemas.microsoft.com/office/powerpoint/2010/main" val="3771697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B0E3FD0B-3B14-5971-C7D1-B40AB71321CD}"/>
              </a:ext>
            </a:extLst>
          </p:cNvPr>
          <p:cNvSpPr txBox="1">
            <a:spLocks/>
          </p:cNvSpPr>
          <p:nvPr/>
        </p:nvSpPr>
        <p:spPr>
          <a:xfrm>
            <a:off x="838200" y="17216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Pladsholder til indhold 4">
            <a:extLst>
              <a:ext uri="{FF2B5EF4-FFF2-40B4-BE49-F238E27FC236}">
                <a16:creationId xmlns:a16="http://schemas.microsoft.com/office/drawing/2014/main" id="{7446CB75-D9C7-E8B3-7D85-0590B7EC7EE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8703024" cy="1512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world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MD-simulation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up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relaxed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atoms 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Heat up  Cool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down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(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slowly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Hopefully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end up in more stable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structure</a:t>
            </a:r>
            <a:endParaRPr lang="da-DK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Annealing Services - Steel, Aluminum, and Copper">
            <a:extLst>
              <a:ext uri="{FF2B5EF4-FFF2-40B4-BE49-F238E27FC236}">
                <a16:creationId xmlns:a16="http://schemas.microsoft.com/office/drawing/2014/main" id="{827D24F0-AE77-0CF1-F768-04812E215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9577" y="1497727"/>
            <a:ext cx="2341888" cy="3520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1916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1363</TotalTime>
  <Words>237</Words>
  <Application>Microsoft Office PowerPoint</Application>
  <PresentationFormat>Widescreen</PresentationFormat>
  <Paragraphs>49</Paragraphs>
  <Slides>12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5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12</vt:i4>
      </vt:variant>
    </vt:vector>
  </HeadingPairs>
  <TitlesOfParts>
    <vt:vector size="18" baseType="lpstr">
      <vt:lpstr>Aptos</vt:lpstr>
      <vt:lpstr>Aptos Display</vt:lpstr>
      <vt:lpstr>Arial</vt:lpstr>
      <vt:lpstr>Cambria Math</vt:lpstr>
      <vt:lpstr>Times New Roman</vt:lpstr>
      <vt:lpstr>Office-tema</vt:lpstr>
      <vt:lpstr>Optimization</vt:lpstr>
      <vt:lpstr>Outline</vt:lpstr>
      <vt:lpstr>The optimization problem</vt:lpstr>
      <vt:lpstr>Find lowest energy structures </vt:lpstr>
      <vt:lpstr>Find lowest energy structures </vt:lpstr>
      <vt:lpstr>Find lowest energy structures </vt:lpstr>
      <vt:lpstr>Another approach: Exercise 16 – PSO</vt:lpstr>
      <vt:lpstr>Another approach: Exercise 16 – PSO</vt:lpstr>
      <vt:lpstr>PowerPoint-præsentation</vt:lpstr>
      <vt:lpstr>Yet another approach: Exercise 28 – Simulated annealing</vt:lpstr>
      <vt:lpstr>PowerPoint-præsentation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Karsten Walz Jensen</dc:creator>
  <cp:lastModifiedBy>Karsten Walz Jensen</cp:lastModifiedBy>
  <cp:revision>16</cp:revision>
  <dcterms:created xsi:type="dcterms:W3CDTF">2024-12-17T17:13:07Z</dcterms:created>
  <dcterms:modified xsi:type="dcterms:W3CDTF">2025-01-06T13:26:28Z</dcterms:modified>
</cp:coreProperties>
</file>

<file path=docProps/thumbnail.jpeg>
</file>